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20.12.2023.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Mikrofrontend</a:t>
            </a:r>
            <a:r>
              <a:rPr lang="en-US" sz="6000" dirty="0"/>
              <a:t> </a:t>
            </a:r>
            <a:r>
              <a:rPr lang="en-US" sz="6000" dirty="0" err="1"/>
              <a:t>arhitektura</a:t>
            </a:r>
            <a:r>
              <a:rPr lang="en-US" sz="6000" dirty="0"/>
              <a:t> u </a:t>
            </a:r>
            <a:r>
              <a:rPr lang="en-US" sz="6000" dirty="0" err="1"/>
              <a:t>razvoju</a:t>
            </a:r>
            <a:r>
              <a:rPr lang="en-US" sz="6000" dirty="0"/>
              <a:t> </a:t>
            </a:r>
            <a:r>
              <a:rPr lang="en-US" sz="6000" dirty="0" err="1"/>
              <a:t>klijentskih</a:t>
            </a:r>
            <a:r>
              <a:rPr lang="en-US" sz="6000" dirty="0"/>
              <a:t> </a:t>
            </a:r>
            <a:r>
              <a:rPr lang="en-US" sz="6000" dirty="0" err="1"/>
              <a:t>veb</a:t>
            </a:r>
            <a:r>
              <a:rPr lang="en-US" sz="6000" dirty="0"/>
              <a:t> </a:t>
            </a:r>
            <a:r>
              <a:rPr lang="en-US" sz="6000" dirty="0" err="1"/>
              <a:t>aplikacija</a:t>
            </a:r>
            <a:endParaRPr lang="sr-Latn-R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72818" y="1845734"/>
            <a:ext cx="5596805" cy="4196765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63" y="4643044"/>
            <a:ext cx="2784167" cy="15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009844"/>
            <a:ext cx="3997449" cy="652688"/>
          </a:xfrm>
        </p:spPr>
        <p:txBody>
          <a:bodyPr>
            <a:norm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1DAE-A87B-C890-7EE7-7D99F2D702FA}"/>
              </a:ext>
            </a:extLst>
          </p:cNvPr>
          <p:cNvSpPr txBox="1"/>
          <p:nvPr/>
        </p:nvSpPr>
        <p:spPr>
          <a:xfrm>
            <a:off x="1097278" y="986760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4202689" cy="64639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03F8-8887-6DD9-63AE-6C236572F899}"/>
              </a:ext>
            </a:extLst>
          </p:cNvPr>
          <p:cNvSpPr txBox="1"/>
          <p:nvPr/>
        </p:nvSpPr>
        <p:spPr>
          <a:xfrm>
            <a:off x="1097280" y="1002751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</TotalTime>
  <Words>161</Words>
  <Application>Microsoft Office PowerPoint</Application>
  <PresentationFormat>Widescreen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Mikrofrontend arhitektura u razvoju klijentskih veb aplikacija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54</cp:revision>
  <dcterms:created xsi:type="dcterms:W3CDTF">2023-12-18T09:35:58Z</dcterms:created>
  <dcterms:modified xsi:type="dcterms:W3CDTF">2023-12-20T21:53:09Z</dcterms:modified>
</cp:coreProperties>
</file>